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" y="3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D4693-75EC-4FF9-962C-598E6811A2B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40163-BB89-4099-A2FF-FDB3ABE54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03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05" y="3836020"/>
            <a:ext cx="5593981" cy="293557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標題 4"/>
          <p:cNvSpPr>
            <a:spLocks noGrp="1"/>
          </p:cNvSpPr>
          <p:nvPr>
            <p:ph type="ctrTitle" hasCustomPrompt="1"/>
          </p:nvPr>
        </p:nvSpPr>
        <p:spPr>
          <a:xfrm>
            <a:off x="685800" y="1196975"/>
            <a:ext cx="9855820" cy="14700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GB" altLang="zh-HK" sz="3600" dirty="0" smtClean="0">
                <a:latin typeface="Tahoma" panose="020B0604030504040204" pitchFamily="34" charset="0"/>
                <a:cs typeface="Tahoma" panose="020B0604030504040204" pitchFamily="34" charset="0"/>
              </a:rPr>
              <a:t>Paper Title</a:t>
            </a:r>
          </a:p>
        </p:txBody>
      </p:sp>
      <p:sp>
        <p:nvSpPr>
          <p:cNvPr id="8" name="副標題 5"/>
          <p:cNvSpPr>
            <a:spLocks noGrp="1"/>
          </p:cNvSpPr>
          <p:nvPr>
            <p:ph type="subTitle" idx="1" hasCustomPrompt="1"/>
          </p:nvPr>
        </p:nvSpPr>
        <p:spPr>
          <a:xfrm>
            <a:off x="2759075" y="2792681"/>
            <a:ext cx="6400800" cy="161576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u="none" baseline="0">
                <a:solidFill>
                  <a:schemeClr val="tx1"/>
                </a:solidFill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Presenting Author</a:t>
            </a:r>
            <a:r>
              <a:rPr lang="en-GB" sz="2000" u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 Co-Author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Co-Author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54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6"/>
            <a:ext cx="9233965" cy="7315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" y="1486004"/>
            <a:ext cx="11521440" cy="48021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074" y="35131"/>
            <a:ext cx="1505337" cy="10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48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20881"/>
            <a:ext cx="9233966" cy="7315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280" y="1300265"/>
            <a:ext cx="11521440" cy="2377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0" y="3896570"/>
            <a:ext cx="11521440" cy="23774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074" y="35131"/>
            <a:ext cx="1505337" cy="10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8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84905"/>
            <a:ext cx="9112045" cy="73152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280" y="1300265"/>
            <a:ext cx="5760720" cy="48766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0265"/>
            <a:ext cx="5760720" cy="48766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074" y="35131"/>
            <a:ext cx="1505337" cy="10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192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961" y="365125"/>
            <a:ext cx="9173497" cy="73152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61" y="1263179"/>
            <a:ext cx="576072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3961" y="2253625"/>
            <a:ext cx="5760720" cy="39123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63179"/>
            <a:ext cx="576072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253625"/>
            <a:ext cx="5760720" cy="39360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074" y="35131"/>
            <a:ext cx="1505337" cy="10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99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220" y="365126"/>
            <a:ext cx="9289026" cy="75575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074" y="35131"/>
            <a:ext cx="1505337" cy="10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50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074" y="35131"/>
            <a:ext cx="1505337" cy="105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55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06980" y="6492875"/>
            <a:ext cx="585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2D9F-BDBC-4006-ACC2-1178DE856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7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89587"/>
            <a:ext cx="9144000" cy="2020376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849328"/>
            <a:ext cx="9144000" cy="14084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5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2D9F-BDBC-4006-ACC2-1178DE856C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新細明體</vt:lpstr>
      <vt:lpstr>Tahoma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Cuschieri</dc:creator>
  <cp:lastModifiedBy>Herrin, David</cp:lastModifiedBy>
  <cp:revision>8</cp:revision>
  <dcterms:created xsi:type="dcterms:W3CDTF">2015-06-24T01:51:51Z</dcterms:created>
  <dcterms:modified xsi:type="dcterms:W3CDTF">2018-03-16T01:34:00Z</dcterms:modified>
</cp:coreProperties>
</file>